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5" r:id="rId6"/>
    <p:sldId id="272" r:id="rId7"/>
    <p:sldId id="259" r:id="rId8"/>
    <p:sldId id="260" r:id="rId9"/>
    <p:sldId id="261" r:id="rId10"/>
    <p:sldId id="262" r:id="rId11"/>
    <p:sldId id="263" r:id="rId12"/>
    <p:sldId id="264" r:id="rId13"/>
    <p:sldId id="266" r:id="rId14"/>
    <p:sldId id="267" r:id="rId15"/>
    <p:sldId id="268" r:id="rId16"/>
    <p:sldId id="269" r:id="rId17"/>
    <p:sldId id="271" r:id="rId18"/>
    <p:sldId id="270" r:id="rId19"/>
    <p:sldId id="273" r:id="rId20"/>
    <p:sldId id="274" r:id="rId21"/>
    <p:sldId id="27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7ED7DCB-B9DF-42E8-82EF-F926F19FD6C0}">
          <p14:sldIdLst>
            <p14:sldId id="256"/>
          </p14:sldIdLst>
        </p14:section>
        <p14:section name="需求内容" id="{391AF246-21FD-414F-AA73-672CD54D69A1}">
          <p14:sldIdLst>
            <p14:sldId id="257"/>
            <p14:sldId id="258"/>
            <p14:sldId id="265"/>
            <p14:sldId id="272"/>
          </p14:sldIdLst>
        </p14:section>
        <p14:section name="API" id="{9861F765-83D8-4546-8280-46C038884745}">
          <p14:sldIdLst>
            <p14:sldId id="259"/>
            <p14:sldId id="260"/>
            <p14:sldId id="261"/>
          </p14:sldIdLst>
        </p14:section>
        <p14:section name="APP" id="{FBF4DCDE-D442-4A56-A246-115DA12F30BB}">
          <p14:sldIdLst>
            <p14:sldId id="262"/>
            <p14:sldId id="263"/>
          </p14:sldIdLst>
        </p14:section>
        <p14:section name="原型介绍" id="{9CAC8256-CE53-49C5-8066-52B11BD58BDB}">
          <p14:sldIdLst>
            <p14:sldId id="264"/>
            <p14:sldId id="266"/>
            <p14:sldId id="267"/>
            <p14:sldId id="268"/>
            <p14:sldId id="269"/>
          </p14:sldIdLst>
        </p14:section>
        <p14:section name="API输入输出" id="{5D6C4C03-DC6A-4E3F-9A4E-06F0D8CFCC12}">
          <p14:sldIdLst>
            <p14:sldId id="271"/>
            <p14:sldId id="270"/>
            <p14:sldId id="273"/>
            <p14:sldId id="274"/>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Rg st="1" end="20"/>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3033095" y="2482260"/>
            <a:ext cx="6598904" cy="1089529"/>
          </a:xfrm>
        </p:spPr>
        <p:txBody>
          <a:bodyPr anchor="b">
            <a:normAutofit/>
          </a:bodyPr>
          <a:lstStyle>
            <a:lvl1pPr algn="dist">
              <a:defRPr sz="5400">
                <a:solidFill>
                  <a:schemeClr val="bg1"/>
                </a:solidFill>
                <a:effectLst/>
              </a:defRPr>
            </a:lvl1pPr>
          </a:lstStyle>
          <a:p>
            <a:r>
              <a:rPr lang="zh-CN" altLang="en-US" dirty="0"/>
              <a:t>单击此处</a:t>
            </a:r>
            <a:r>
              <a:rPr lang="zh-CN" altLang="en-US" dirty="0" smtClean="0"/>
              <a:t>编辑标题</a:t>
            </a:r>
            <a:endParaRPr lang="zh-CN" altLang="en-US" dirty="0"/>
          </a:p>
        </p:txBody>
      </p:sp>
      <p:sp>
        <p:nvSpPr>
          <p:cNvPr id="3" name="副标题 2"/>
          <p:cNvSpPr>
            <a:spLocks noGrp="1"/>
          </p:cNvSpPr>
          <p:nvPr>
            <p:ph type="subTitle" idx="1"/>
          </p:nvPr>
        </p:nvSpPr>
        <p:spPr>
          <a:xfrm>
            <a:off x="3033094" y="3605966"/>
            <a:ext cx="6598905" cy="535531"/>
          </a:xfrm>
        </p:spPr>
        <p:txBody>
          <a:bodyPr>
            <a:normAutofit/>
          </a:bodyPr>
          <a:lstStyle>
            <a:lvl1pPr marL="0" indent="0" algn="ctr">
              <a:buNone/>
              <a:defRPr sz="240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a:t>
            </a:r>
            <a:r>
              <a:rPr lang="zh-CN" altLang="en-US" dirty="0"/>
              <a:t>母版副标题样式</a:t>
            </a:r>
            <a:endParaRPr lang="zh-CN" altLang="en-US" dirty="0"/>
          </a:p>
        </p:txBody>
      </p:sp>
      <p:sp>
        <p:nvSpPr>
          <p:cNvPr id="4" name="日期占位符 3"/>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01051" y="2683183"/>
            <a:ext cx="5780092" cy="904863"/>
          </a:xfrm>
        </p:spPr>
        <p:txBody>
          <a:bodyPr anchor="ctr">
            <a:normAutofit/>
          </a:bodyPr>
          <a:lstStyle>
            <a:lvl1pPr algn="dist">
              <a:defRPr sz="4400">
                <a:solidFill>
                  <a:schemeClr val="bg1"/>
                </a:solidFill>
              </a:defRPr>
            </a:lvl1pPr>
          </a:lstStyle>
          <a:p>
            <a:r>
              <a:rPr lang="zh-CN" altLang="en-US" dirty="0"/>
              <a:t>单击此处</a:t>
            </a:r>
            <a:r>
              <a:rPr lang="zh-CN" altLang="en-US" dirty="0" smtClean="0"/>
              <a:t>编辑标题</a:t>
            </a:r>
            <a:endParaRPr lang="zh-CN" altLang="en-US" dirty="0"/>
          </a:p>
        </p:txBody>
      </p:sp>
      <p:sp>
        <p:nvSpPr>
          <p:cNvPr id="4" name="日期占位符 3"/>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73682"/>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7285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a:t>
            </a:r>
            <a:r>
              <a:rPr lang="zh-CN" altLang="en-US" dirty="0"/>
              <a:t>母版文本样式</a:t>
            </a:r>
            <a:endParaRPr lang="zh-CN" altLang="en-US" dirty="0"/>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67285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a:t>
            </a:r>
            <a:r>
              <a:rPr lang="zh-CN" altLang="en-US" dirty="0"/>
              <a:t>母版文本样式</a:t>
            </a:r>
            <a:endParaRPr lang="zh-CN" altLang="en-US" dirty="0"/>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33094" y="2482260"/>
            <a:ext cx="6598905" cy="1089529"/>
          </a:xfrm>
        </p:spPr>
        <p:txBody>
          <a:bodyPr anchor="b">
            <a:normAutofit/>
          </a:bodyPr>
          <a:lstStyle>
            <a:lvl1pPr algn="dist">
              <a:defRPr sz="5400">
                <a:solidFill>
                  <a:schemeClr val="bg1"/>
                </a:solidFill>
              </a:defRPr>
            </a:lvl1pPr>
          </a:lstStyle>
          <a:p>
            <a:r>
              <a:rPr lang="zh-CN" altLang="en-US" dirty="0"/>
              <a:t>单击此处</a:t>
            </a:r>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4E0206D-21FB-4EA8-BC66-26FBD14A15A4}" type="slidenum">
              <a:rPr lang="zh-CN" altLang="en-US" smtClean="0"/>
            </a:fld>
            <a:endParaRPr lang="zh-CN" altLang="en-US"/>
          </a:p>
        </p:txBody>
      </p:sp>
      <p:sp>
        <p:nvSpPr>
          <p:cNvPr id="9" name="文本占位符 8"/>
          <p:cNvSpPr>
            <a:spLocks noGrp="1"/>
          </p:cNvSpPr>
          <p:nvPr>
            <p:ph type="body" sz="quarter" idx="13"/>
          </p:nvPr>
        </p:nvSpPr>
        <p:spPr>
          <a:xfrm>
            <a:off x="3033713" y="3602019"/>
            <a:ext cx="6597650" cy="557213"/>
          </a:xfrm>
        </p:spPr>
        <p:txBody>
          <a:bodyPr/>
          <a:lstStyle>
            <a:lvl1pPr marL="0" indent="0" algn="ctr">
              <a:buNone/>
              <a:defRPr>
                <a:solidFill>
                  <a:schemeClr val="bg1"/>
                </a:solidFill>
              </a:defRPr>
            </a:lvl1pPr>
          </a:lstStyle>
          <a:p>
            <a:pPr lvl="0"/>
            <a:r>
              <a:rPr lang="zh-CN" altLang="en-US" dirty="0" smtClean="0"/>
              <a:t>单击此处编辑母版文本样式</a:t>
            </a:r>
            <a:endParaRPr lang="zh-CN" altLang="en-US"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07286" y="365125"/>
            <a:ext cx="846513"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99" y="365125"/>
            <a:ext cx="9594273" cy="5811838"/>
          </a:xfrm>
        </p:spPr>
        <p:txBody>
          <a:bodyPr vert="eaVert"/>
          <a:lstStyle/>
          <a:p>
            <a:pPr lvl="0"/>
            <a:r>
              <a:rPr lang="zh-CN" altLang="en-US" dirty="0" smtClean="0"/>
              <a:t>单击此处编辑</a:t>
            </a:r>
            <a:r>
              <a:rPr lang="zh-CN" altLang="en-US" dirty="0"/>
              <a:t>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6BA53BB4-FCC6-4282-A71B-23812E68FC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E0206D-21FB-4EA8-BC66-26FBD14A15A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a:t>
            </a:r>
            <a:r>
              <a:rPr lang="zh-CN" altLang="en-US" dirty="0"/>
              <a:t>母版文本</a:t>
            </a:r>
            <a:r>
              <a:rPr lang="zh-CN" altLang="en-US" dirty="0" smtClean="0"/>
              <a:t>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6BA53BB4-FCC6-4282-A71B-23812E68FC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B4E0206D-21FB-4EA8-BC66-26FBD14A15A4}" type="slidenum">
              <a:rPr lang="zh-CN" altLang="en-US" smtClean="0"/>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12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4.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Fun_photo APP</a:t>
            </a:r>
            <a:endParaRPr lang="zh-CN" altLang="en-US" dirty="0"/>
          </a:p>
        </p:txBody>
      </p:sp>
      <p:sp>
        <p:nvSpPr>
          <p:cNvPr id="3" name="副标题 2"/>
          <p:cNvSpPr>
            <a:spLocks noGrp="1"/>
          </p:cNvSpPr>
          <p:nvPr>
            <p:ph type="subTitle" idx="1"/>
          </p:nvPr>
        </p:nvSpPr>
        <p:spPr/>
        <p:txBody>
          <a:bodyPr/>
          <a:lstStyle/>
          <a:p>
            <a:r>
              <a:rPr lang="en-US" altLang="zh-CN" dirty="0"/>
              <a:t>171013074 </a:t>
            </a:r>
            <a:r>
              <a:rPr lang="zh-CN" altLang="en-US" dirty="0"/>
              <a:t>苏衍中</a:t>
            </a:r>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APP</a:t>
            </a:r>
            <a:r>
              <a:rPr lang="zh-CN" altLang="en-US" b="1" dirty="0"/>
              <a:t>核心架构图</a:t>
            </a:r>
            <a:endParaRPr lang="zh-CN" altLang="en-US" b="1" dirty="0"/>
          </a:p>
        </p:txBody>
      </p:sp>
      <p:pic>
        <p:nvPicPr>
          <p:cNvPr id="4" name="内容占位符 3" descr="C:\Users\pc\Desktop\新建文件夹\产品流程图.png产品流程图"/>
          <p:cNvPicPr>
            <a:picLocks noChangeAspect="1"/>
          </p:cNvPicPr>
          <p:nvPr>
            <p:ph idx="1"/>
          </p:nvPr>
        </p:nvPicPr>
        <p:blipFill>
          <a:blip r:embed="rId1"/>
          <a:srcRect/>
          <a:stretch>
            <a:fillRect/>
          </a:stretch>
        </p:blipFill>
        <p:spPr>
          <a:xfrm>
            <a:off x="2127885" y="1448435"/>
            <a:ext cx="7537450" cy="458724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原型介绍 </a:t>
            </a:r>
            <a:endParaRPr lang="zh-CN" altLang="en-US" dirty="0"/>
          </a:p>
        </p:txBody>
      </p:sp>
      <p:pic>
        <p:nvPicPr>
          <p:cNvPr id="5" name="内容占位符 4" descr="C:\Users\pc\Desktop\新建文件夹\界面图\首页.png首页"/>
          <p:cNvPicPr>
            <a:picLocks noGrp="1" noChangeAspect="1"/>
          </p:cNvPicPr>
          <p:nvPr>
            <p:ph idx="1"/>
          </p:nvPr>
        </p:nvPicPr>
        <p:blipFill>
          <a:blip r:embed="rId1"/>
          <a:srcRect/>
          <a:stretch>
            <a:fillRect/>
          </a:stretch>
        </p:blipFill>
        <p:spPr>
          <a:xfrm>
            <a:off x="3805555" y="1691005"/>
            <a:ext cx="4128770" cy="3958590"/>
          </a:xfr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原型介绍</a:t>
            </a:r>
            <a:endParaRPr lang="zh-CN" altLang="en-US" dirty="0"/>
          </a:p>
        </p:txBody>
      </p:sp>
      <p:pic>
        <p:nvPicPr>
          <p:cNvPr id="5" name="内容占位符 4" descr="C:\Users\pc\Desktop\新建文件夹\界面图\图像识别.png图像识别"/>
          <p:cNvPicPr>
            <a:picLocks noGrp="1" noChangeAspect="1"/>
          </p:cNvPicPr>
          <p:nvPr>
            <p:ph idx="1"/>
          </p:nvPr>
        </p:nvPicPr>
        <p:blipFill>
          <a:blip r:embed="rId1"/>
          <a:srcRect/>
          <a:stretch>
            <a:fillRect/>
          </a:stretch>
        </p:blipFill>
        <p:spPr>
          <a:xfrm>
            <a:off x="4003040" y="1522095"/>
            <a:ext cx="4454525" cy="4594225"/>
          </a:xfr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原型介绍</a:t>
            </a:r>
            <a:endParaRPr lang="zh-CN" altLang="en-US" dirty="0"/>
          </a:p>
        </p:txBody>
      </p:sp>
      <p:pic>
        <p:nvPicPr>
          <p:cNvPr id="5" name="内容占位符 4" descr="C:\Users\pc\Desktop\新建文件夹\界面图\抠图图片上传.png抠图图片上传"/>
          <p:cNvPicPr>
            <a:picLocks noGrp="1" noChangeAspect="1"/>
          </p:cNvPicPr>
          <p:nvPr>
            <p:ph idx="1"/>
          </p:nvPr>
        </p:nvPicPr>
        <p:blipFill>
          <a:blip r:embed="rId1"/>
          <a:srcRect/>
          <a:stretch>
            <a:fillRect/>
          </a:stretch>
        </p:blipFill>
        <p:spPr>
          <a:xfrm>
            <a:off x="1929130" y="1748155"/>
            <a:ext cx="3156585" cy="3390900"/>
          </a:xfrm>
        </p:spPr>
      </p:pic>
      <p:pic>
        <p:nvPicPr>
          <p:cNvPr id="3" name="内容占位符 4" descr="C:\Users\pc\Desktop\新建文件夹\界面图\抠图成功.png抠图成功"/>
          <p:cNvPicPr>
            <a:picLocks noGrp="1" noChangeAspect="1"/>
          </p:cNvPicPr>
          <p:nvPr/>
        </p:nvPicPr>
        <p:blipFill>
          <a:blip r:embed="rId2"/>
          <a:srcRect/>
          <a:stretch>
            <a:fillRect/>
          </a:stretch>
        </p:blipFill>
        <p:spPr>
          <a:xfrm>
            <a:off x="6979756" y="1748314"/>
            <a:ext cx="2944188" cy="3361690"/>
          </a:xfrm>
          <a:prstGeom prst="rect">
            <a:avLst/>
          </a:prstGeom>
        </p:spPr>
      </p:pic>
      <p:cxnSp>
        <p:nvCxnSpPr>
          <p:cNvPr id="6" name="直接箭头连接符 5"/>
          <p:cNvCxnSpPr/>
          <p:nvPr/>
        </p:nvCxnSpPr>
        <p:spPr>
          <a:xfrm>
            <a:off x="5385435" y="3443605"/>
            <a:ext cx="15944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原型介绍</a:t>
            </a:r>
            <a:endParaRPr lang="zh-CN" altLang="en-US" dirty="0"/>
          </a:p>
        </p:txBody>
      </p:sp>
      <p:pic>
        <p:nvPicPr>
          <p:cNvPr id="5" name="内容占位符 4" descr="C:\Users\pc\Desktop\新建文件夹\界面图\选择置换风格.png选择置换风格"/>
          <p:cNvPicPr>
            <a:picLocks noGrp="1" noChangeAspect="1"/>
          </p:cNvPicPr>
          <p:nvPr>
            <p:ph idx="1"/>
          </p:nvPr>
        </p:nvPicPr>
        <p:blipFill>
          <a:blip r:embed="rId1"/>
          <a:srcRect/>
          <a:stretch>
            <a:fillRect/>
          </a:stretch>
        </p:blipFill>
        <p:spPr>
          <a:xfrm>
            <a:off x="1632585" y="1974850"/>
            <a:ext cx="3226435" cy="3493770"/>
          </a:xfrm>
        </p:spPr>
      </p:pic>
      <p:pic>
        <p:nvPicPr>
          <p:cNvPr id="3" name="内容占位符 4" descr="C:\Users\pc\Desktop\新建文件夹\界面图\置换成功.png置换成功"/>
          <p:cNvPicPr>
            <a:picLocks noGrp="1" noChangeAspect="1"/>
          </p:cNvPicPr>
          <p:nvPr/>
        </p:nvPicPr>
        <p:blipFill>
          <a:blip r:embed="rId2"/>
          <a:srcRect/>
          <a:stretch>
            <a:fillRect/>
          </a:stretch>
        </p:blipFill>
        <p:spPr>
          <a:xfrm>
            <a:off x="6870065" y="1974850"/>
            <a:ext cx="2995295" cy="3483610"/>
          </a:xfrm>
          <a:prstGeom prst="rect">
            <a:avLst/>
          </a:prstGeom>
        </p:spPr>
      </p:pic>
      <p:cxnSp>
        <p:nvCxnSpPr>
          <p:cNvPr id="6" name="直接箭头连接符 5"/>
          <p:cNvCxnSpPr/>
          <p:nvPr/>
        </p:nvCxnSpPr>
        <p:spPr>
          <a:xfrm>
            <a:off x="5173980" y="3429000"/>
            <a:ext cx="15944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产品框架图</a:t>
            </a:r>
            <a:endParaRPr lang="zh-CN" altLang="en-US" dirty="0"/>
          </a:p>
        </p:txBody>
      </p:sp>
      <p:pic>
        <p:nvPicPr>
          <p:cNvPr id="5" name="内容占位符 4" descr="C:\Users\pc\Desktop\新建文件夹\产品框架图.png产品框架图"/>
          <p:cNvPicPr>
            <a:picLocks noGrp="1" noChangeAspect="1"/>
          </p:cNvPicPr>
          <p:nvPr>
            <p:ph idx="1"/>
          </p:nvPr>
        </p:nvPicPr>
        <p:blipFill>
          <a:blip r:embed="rId1"/>
          <a:srcRect/>
          <a:stretch>
            <a:fillRect/>
          </a:stretch>
        </p:blipFill>
        <p:spPr>
          <a:xfrm>
            <a:off x="1730375" y="1767205"/>
            <a:ext cx="8730615" cy="4333240"/>
          </a:xfr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通用物体和场景识别：</a:t>
            </a:r>
            <a:endParaRPr lang="zh-CN" altLang="en-US" dirty="0"/>
          </a:p>
        </p:txBody>
      </p:sp>
      <p:pic>
        <p:nvPicPr>
          <p:cNvPr id="5" name="内容占位符 4" descr="E:\2345下载\音效\微信图片_20200110090754.png微信图片_20200110090754"/>
          <p:cNvPicPr>
            <a:picLocks noGrp="1" noChangeAspect="1"/>
          </p:cNvPicPr>
          <p:nvPr>
            <p:ph idx="1"/>
          </p:nvPr>
        </p:nvPicPr>
        <p:blipFill>
          <a:blip r:embed="rId1"/>
          <a:srcRect/>
          <a:stretch>
            <a:fillRect/>
          </a:stretch>
        </p:blipFill>
        <p:spPr>
          <a:xfrm>
            <a:off x="838200" y="1505585"/>
            <a:ext cx="9453245" cy="4171950"/>
          </a:xfr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图像风格置换：</a:t>
            </a:r>
            <a:endParaRPr lang="zh-CN" altLang="en-US" dirty="0"/>
          </a:p>
        </p:txBody>
      </p:sp>
      <p:pic>
        <p:nvPicPr>
          <p:cNvPr id="4" name="内容占位符 3" descr="微信图片_202001100017231"/>
          <p:cNvPicPr>
            <a:picLocks noChangeAspect="1"/>
          </p:cNvPicPr>
          <p:nvPr>
            <p:ph idx="1"/>
          </p:nvPr>
        </p:nvPicPr>
        <p:blipFill>
          <a:blip r:embed="rId1"/>
          <a:stretch>
            <a:fillRect/>
          </a:stretch>
        </p:blipFill>
        <p:spPr>
          <a:xfrm>
            <a:off x="1204595" y="1825625"/>
            <a:ext cx="9686925" cy="430974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人体抠像：</a:t>
            </a:r>
            <a:endParaRPr lang="zh-CN" altLang="en-US" dirty="0"/>
          </a:p>
        </p:txBody>
      </p:sp>
      <p:pic>
        <p:nvPicPr>
          <p:cNvPr id="5" name="内容占位符 4" descr="C:\Users\pc\Desktop\发票统计\图片\微信图片_202001100017232.png微信图片_202001100017232"/>
          <p:cNvPicPr>
            <a:picLocks noGrp="1" noChangeAspect="1"/>
          </p:cNvPicPr>
          <p:nvPr>
            <p:ph idx="1"/>
          </p:nvPr>
        </p:nvPicPr>
        <p:blipFill>
          <a:blip r:embed="rId1"/>
          <a:srcRect/>
          <a:stretch>
            <a:fillRect/>
          </a:stretch>
        </p:blipFill>
        <p:spPr>
          <a:xfrm>
            <a:off x="838200" y="2028190"/>
            <a:ext cx="5089525" cy="3252470"/>
          </a:xfrm>
        </p:spPr>
      </p:pic>
      <p:pic>
        <p:nvPicPr>
          <p:cNvPr id="3" name="内容占位符 4" descr="C:\Users\pc\Desktop\发票统计\图片\微信图片_202001100017233.png微信图片_202001100017233"/>
          <p:cNvPicPr>
            <a:picLocks noGrp="1" noChangeAspect="1"/>
          </p:cNvPicPr>
          <p:nvPr/>
        </p:nvPicPr>
        <p:blipFill>
          <a:blip r:embed="rId2"/>
          <a:srcRect/>
          <a:stretch>
            <a:fillRect/>
          </a:stretch>
        </p:blipFill>
        <p:spPr>
          <a:xfrm>
            <a:off x="6377940" y="2028825"/>
            <a:ext cx="5089525" cy="325183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人脸美颜</a:t>
            </a:r>
            <a:endParaRPr lang="zh-CN" altLang="en-US" dirty="0"/>
          </a:p>
        </p:txBody>
      </p:sp>
      <p:pic>
        <p:nvPicPr>
          <p:cNvPr id="5" name="内容占位符 4" descr="C:\Users\pc\Desktop\发票统计\图片\微信图片_202001100017234.png微信图片_202001100017234"/>
          <p:cNvPicPr>
            <a:picLocks noGrp="1" noChangeAspect="1"/>
          </p:cNvPicPr>
          <p:nvPr>
            <p:ph idx="1"/>
          </p:nvPr>
        </p:nvPicPr>
        <p:blipFill>
          <a:blip r:embed="rId1"/>
          <a:srcRect/>
          <a:stretch>
            <a:fillRect/>
          </a:stretch>
        </p:blipFill>
        <p:spPr>
          <a:xfrm>
            <a:off x="838200" y="2212340"/>
            <a:ext cx="4735830" cy="3039745"/>
          </a:xfrm>
        </p:spPr>
      </p:pic>
      <p:pic>
        <p:nvPicPr>
          <p:cNvPr id="3" name="内容占位符 4" descr="C:\Users\pc\Desktop\发票统计\图片\微信图片_202001100017235.png微信图片_202001100017235"/>
          <p:cNvPicPr>
            <a:picLocks noGrp="1" noChangeAspect="1"/>
          </p:cNvPicPr>
          <p:nvPr/>
        </p:nvPicPr>
        <p:blipFill>
          <a:blip r:embed="rId2"/>
          <a:srcRect/>
          <a:stretch>
            <a:fillRect/>
          </a:stretch>
        </p:blipFill>
        <p:spPr>
          <a:xfrm>
            <a:off x="6390005" y="2212975"/>
            <a:ext cx="4666615" cy="3038475"/>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需求背景</a:t>
            </a:r>
            <a:endParaRPr lang="zh-CN" altLang="en-US" dirty="0"/>
          </a:p>
        </p:txBody>
      </p:sp>
      <p:sp>
        <p:nvSpPr>
          <p:cNvPr id="3" name="内容占位符 2"/>
          <p:cNvSpPr>
            <a:spLocks noGrp="1"/>
          </p:cNvSpPr>
          <p:nvPr>
            <p:ph idx="1"/>
          </p:nvPr>
        </p:nvSpPr>
        <p:spPr>
          <a:xfrm>
            <a:off x="838200" y="1825625"/>
            <a:ext cx="10515600" cy="2913380"/>
          </a:xfrm>
        </p:spPr>
        <p:txBody>
          <a:bodyPr/>
          <a:lstStyle/>
          <a:p>
            <a:r>
              <a:rPr lang="zh-CN" altLang="en-US" dirty="0"/>
              <a:t>当前市面上图像处理软件众多，其功能更多的侧重于对图片的处理，但缺乏一些让用户对图片进行二次创作的软件，同时当用户希望对当前的场景或本地图片有更多的了解，却发现较难的搜索到图片的相关内容，查询更多内容的时间成本较高。因此本产品希望通过简单的操作即可实现用户上述缺乏的功能，高效地实现用户二次创作和查询图片信息并反馈。</a:t>
            </a:r>
            <a:endParaRPr lang="zh-CN" alt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谢谢观赏</a:t>
            </a:r>
            <a:endParaRPr lang="zh-CN" alt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需求目的</a:t>
            </a:r>
            <a:endParaRPr lang="zh-CN" altLang="en-US" dirty="0"/>
          </a:p>
        </p:txBody>
      </p:sp>
      <p:sp>
        <p:nvSpPr>
          <p:cNvPr id="3" name="内容占位符 2"/>
          <p:cNvSpPr>
            <a:spLocks noGrp="1"/>
          </p:cNvSpPr>
          <p:nvPr>
            <p:ph idx="1"/>
          </p:nvPr>
        </p:nvSpPr>
        <p:spPr>
          <a:xfrm>
            <a:off x="838200" y="1825625"/>
            <a:ext cx="10515600" cy="2433320"/>
          </a:xfrm>
        </p:spPr>
        <p:txBody>
          <a:bodyPr/>
          <a:lstStyle/>
          <a:p>
            <a:r>
              <a:rPr lang="zh-CN" altLang="en-US" dirty="0"/>
              <a:t>设计一款让用户可以简单操作几步即可实现查询图片信息的更多内容并得到百度百科的链接反馈、有效率地实现图像背景与人像的分割、对人像图片进行风格置换，增强用户对本产品的体验好感。</a:t>
            </a:r>
            <a:endParaRPr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目标用户群体</a:t>
            </a:r>
            <a:endParaRPr lang="zh-CN" altLang="en-US" dirty="0"/>
          </a:p>
        </p:txBody>
      </p:sp>
      <p:sp>
        <p:nvSpPr>
          <p:cNvPr id="3" name="内容占位符 2"/>
          <p:cNvSpPr>
            <a:spLocks noGrp="1"/>
          </p:cNvSpPr>
          <p:nvPr>
            <p:ph idx="1"/>
          </p:nvPr>
        </p:nvSpPr>
        <p:spPr>
          <a:xfrm>
            <a:off x="838200" y="1522095"/>
            <a:ext cx="5535295" cy="4253865"/>
          </a:xfrm>
        </p:spPr>
        <p:txBody>
          <a:bodyPr>
            <a:normAutofit/>
          </a:bodyPr>
          <a:lstStyle/>
          <a:p>
            <a:r>
              <a:rPr dirty="0"/>
              <a:t>年龄：18-35岁的社会年轻群体 </a:t>
            </a:r>
            <a:endParaRPr dirty="0"/>
          </a:p>
          <a:p>
            <a:r>
              <a:rPr dirty="0"/>
              <a:t>性别：无限制 </a:t>
            </a:r>
            <a:endParaRPr dirty="0"/>
          </a:p>
          <a:p>
            <a:r>
              <a:rPr dirty="0"/>
              <a:t>用户特征：喜欢使用图像处理软件但又嫌弃其操作过程较为复杂、对生活充满活力，敢于和愿意尝试不同的新事物。</a:t>
            </a:r>
            <a:endParaRPr dirty="0"/>
          </a:p>
        </p:txBody>
      </p:sp>
      <p:pic>
        <p:nvPicPr>
          <p:cNvPr id="4" name="图片 3" descr="用户画像"/>
          <p:cNvPicPr>
            <a:picLocks noChangeAspect="1"/>
          </p:cNvPicPr>
          <p:nvPr>
            <p:custDataLst>
              <p:tags r:id="rId1"/>
            </p:custDataLst>
          </p:nvPr>
        </p:nvPicPr>
        <p:blipFill>
          <a:blip r:embed="rId2"/>
          <a:stretch>
            <a:fillRect/>
          </a:stretch>
        </p:blipFill>
        <p:spPr>
          <a:xfrm>
            <a:off x="6574790" y="1522095"/>
            <a:ext cx="4686300" cy="3465830"/>
          </a:xfrm>
          <a:prstGeom prst="rect">
            <a:avLst/>
          </a:prstGeom>
        </p:spPr>
      </p:pic>
      <p:sp>
        <p:nvSpPr>
          <p:cNvPr id="5" name="文本框 4"/>
          <p:cNvSpPr txBox="1"/>
          <p:nvPr/>
        </p:nvSpPr>
        <p:spPr>
          <a:xfrm>
            <a:off x="6574790" y="843915"/>
            <a:ext cx="3203575" cy="460375"/>
          </a:xfrm>
          <a:prstGeom prst="rect">
            <a:avLst/>
          </a:prstGeom>
          <a:noFill/>
        </p:spPr>
        <p:txBody>
          <a:bodyPr wrap="square" rtlCol="0">
            <a:spAutoFit/>
          </a:bodyPr>
          <a:p>
            <a:r>
              <a:rPr lang="zh-CN" altLang="en-US" sz="2400"/>
              <a:t>用户画像</a:t>
            </a:r>
            <a:endParaRPr lang="zh-CN" altLang="en-US" sz="240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用户痛点</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en-US" altLang="zh-CN" b="1" dirty="0"/>
              <a:t>	</a:t>
            </a:r>
            <a:r>
              <a:rPr lang="zh-CN" b="1" dirty="0"/>
              <a:t>基于产品的</a:t>
            </a:r>
            <a:r>
              <a:rPr b="1" dirty="0"/>
              <a:t>核心价值</a:t>
            </a:r>
            <a:r>
              <a:rPr lang="zh-CN" dirty="0"/>
              <a:t>：</a:t>
            </a:r>
            <a:r>
              <a:rPr dirty="0"/>
              <a:t>帮助用户快速查询并实时返回图片信息，简单操作即可抠图和美颜成功，并且可对所抠的人像进行二次创作。</a:t>
            </a:r>
            <a:endParaRPr dirty="0"/>
          </a:p>
          <a:p>
            <a:pPr marL="0" indent="0">
              <a:buNone/>
            </a:pPr>
            <a:r>
              <a:rPr lang="en-US" dirty="0"/>
              <a:t>1. </a:t>
            </a:r>
            <a:r>
              <a:rPr dirty="0"/>
              <a:t>用户缺乏一款可以一键抠图、美颜和图片风格置换结合来二次创作的软件。</a:t>
            </a:r>
            <a:endParaRPr dirty="0"/>
          </a:p>
          <a:p>
            <a:pPr marL="0" indent="0">
              <a:buNone/>
            </a:pPr>
            <a:r>
              <a:rPr lang="en-US" dirty="0"/>
              <a:t>2. </a:t>
            </a:r>
            <a:r>
              <a:rPr dirty="0"/>
              <a:t>用户查询图片的更多信息所用时间成本较高，而因此失去了了解图片背后故事的机会。</a:t>
            </a:r>
            <a:endParaRPr dirty="0"/>
          </a:p>
          <a:p>
            <a:pPr marL="0" indent="0">
              <a:buNone/>
            </a:pPr>
            <a:r>
              <a:rPr lang="en-US" dirty="0"/>
              <a:t>3. </a:t>
            </a:r>
            <a:r>
              <a:rPr dirty="0"/>
              <a:t>用户想对图片进行二次创意创作的操作较为复杂，让用户失去对图片创意制作的动力。</a:t>
            </a:r>
            <a:endParaRPr dirty="0"/>
          </a:p>
          <a:p>
            <a:pPr marL="0" indent="0">
              <a:buNone/>
            </a:pPr>
            <a:r>
              <a:rPr lang="en-US" dirty="0"/>
              <a:t>4. </a:t>
            </a:r>
            <a:r>
              <a:rPr dirty="0"/>
              <a:t>用户有需要实时反馈图片更多信息的服务， 由于在碎片化阅读的时代，用户很少会花较多的精力去查询图片的更多内容。</a:t>
            </a:r>
            <a:endParaRPr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b="1" dirty="0"/>
              <a:t>需求列表与人工智能API加值</a:t>
            </a:r>
            <a:endParaRPr b="1" dirty="0"/>
          </a:p>
        </p:txBody>
      </p:sp>
      <p:pic>
        <p:nvPicPr>
          <p:cNvPr id="4" name="内容占位符 3" descr="api"/>
          <p:cNvPicPr>
            <a:picLocks noChangeAspect="1"/>
          </p:cNvPicPr>
          <p:nvPr>
            <p:ph idx="1"/>
            <p:custDataLst>
              <p:tags r:id="rId1"/>
            </p:custDataLst>
          </p:nvPr>
        </p:nvPicPr>
        <p:blipFill>
          <a:blip r:embed="rId2"/>
          <a:stretch>
            <a:fillRect/>
          </a:stretch>
        </p:blipFill>
        <p:spPr>
          <a:xfrm>
            <a:off x="838200" y="1691005"/>
            <a:ext cx="10768965" cy="349123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通用物体和场景识别api:</a:t>
            </a:r>
            <a:endParaRPr lang="zh-CN" altLang="en-US" dirty="0"/>
          </a:p>
        </p:txBody>
      </p:sp>
      <p:sp>
        <p:nvSpPr>
          <p:cNvPr id="3" name="内容占位符 2"/>
          <p:cNvSpPr>
            <a:spLocks noGrp="1"/>
          </p:cNvSpPr>
          <p:nvPr>
            <p:ph idx="1"/>
          </p:nvPr>
        </p:nvSpPr>
        <p:spPr/>
        <p:txBody>
          <a:bodyPr/>
          <a:lstStyle/>
          <a:p>
            <a:r>
              <a:rPr dirty="0"/>
              <a:t>支持识别常见物体及场景，并返回大类及细分类的名称结果</a:t>
            </a:r>
            <a:r>
              <a:rPr lang="zh-CN" dirty="0"/>
              <a:t>，为用户提供图片信息查询的返回结果，对图片的识别度较高。</a:t>
            </a:r>
            <a:endParaRPr lang="zh-CN"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人体抠像</a:t>
            </a:r>
            <a:r>
              <a:rPr lang="en-US" altLang="zh-CN" dirty="0"/>
              <a:t>+</a:t>
            </a:r>
            <a:r>
              <a:rPr lang="zh-CN" altLang="en-US" dirty="0"/>
              <a:t>美颜</a:t>
            </a:r>
            <a:r>
              <a:rPr lang="en-US" altLang="zh-CN" dirty="0"/>
              <a:t>”</a:t>
            </a:r>
            <a:r>
              <a:rPr lang="zh-CN" altLang="en-US" dirty="0"/>
              <a:t>的</a:t>
            </a:r>
            <a:r>
              <a:rPr lang="zh-CN" altLang="en-US" dirty="0"/>
              <a:t>价值主张</a:t>
            </a:r>
            <a:endParaRPr lang="zh-CN" altLang="en-US" dirty="0"/>
          </a:p>
        </p:txBody>
      </p:sp>
      <p:sp>
        <p:nvSpPr>
          <p:cNvPr id="3" name="内容占位符 2"/>
          <p:cNvSpPr>
            <a:spLocks noGrp="1"/>
          </p:cNvSpPr>
          <p:nvPr>
            <p:ph idx="1"/>
          </p:nvPr>
        </p:nvSpPr>
        <p:spPr>
          <a:xfrm>
            <a:off x="838200" y="1825625"/>
            <a:ext cx="10515600" cy="1177290"/>
          </a:xfrm>
        </p:spPr>
        <p:txBody>
          <a:bodyPr/>
          <a:lstStyle/>
          <a:p>
            <a:r>
              <a:rPr lang="zh-CN" dirty="0"/>
              <a:t>利用</a:t>
            </a:r>
            <a:r>
              <a:rPr lang="en-US" altLang="zh-CN" dirty="0"/>
              <a:t>face++</a:t>
            </a:r>
            <a:r>
              <a:rPr lang="zh-CN" altLang="en-US" dirty="0"/>
              <a:t>的人体抠像</a:t>
            </a:r>
            <a:r>
              <a:rPr lang="en-US" altLang="zh-CN" dirty="0"/>
              <a:t>api</a:t>
            </a:r>
            <a:r>
              <a:rPr lang="zh-CN" altLang="en-US" dirty="0"/>
              <a:t>来</a:t>
            </a:r>
            <a:r>
              <a:rPr dirty="0"/>
              <a:t>支持识别图片中的人像完整轮廓，从而进行人体抠像</a:t>
            </a:r>
            <a:r>
              <a:rPr lang="zh-CN" dirty="0"/>
              <a:t>，抠像成功后可自动进行人脸美颜；亦可通过一键置换图片风格。</a:t>
            </a:r>
            <a:endParaRPr lang="zh-CN" dirty="0"/>
          </a:p>
          <a:p>
            <a:pPr marL="0" indent="0">
              <a:buNone/>
            </a:pPr>
            <a:endParaRPr lang="zh-CN" dirty="0"/>
          </a:p>
        </p:txBody>
      </p:sp>
      <p:pic>
        <p:nvPicPr>
          <p:cNvPr id="4" name="图片 3" descr="下载 (1)"/>
          <p:cNvPicPr>
            <a:picLocks noChangeAspect="1"/>
          </p:cNvPicPr>
          <p:nvPr/>
        </p:nvPicPr>
        <p:blipFill>
          <a:blip r:embed="rId1"/>
          <a:stretch>
            <a:fillRect/>
          </a:stretch>
        </p:blipFill>
        <p:spPr>
          <a:xfrm>
            <a:off x="7242175" y="3354705"/>
            <a:ext cx="2247265" cy="2801620"/>
          </a:xfrm>
          <a:prstGeom prst="rect">
            <a:avLst/>
          </a:prstGeom>
        </p:spPr>
      </p:pic>
      <p:pic>
        <p:nvPicPr>
          <p:cNvPr id="5" name="图片 4" descr="123444"/>
          <p:cNvPicPr>
            <a:picLocks noChangeAspect="1"/>
          </p:cNvPicPr>
          <p:nvPr/>
        </p:nvPicPr>
        <p:blipFill>
          <a:blip r:embed="rId2"/>
          <a:stretch>
            <a:fillRect/>
          </a:stretch>
        </p:blipFill>
        <p:spPr>
          <a:xfrm>
            <a:off x="2642235" y="3353435"/>
            <a:ext cx="2247265" cy="2802890"/>
          </a:xfrm>
          <a:prstGeom prst="rect">
            <a:avLst/>
          </a:prstGeom>
        </p:spPr>
      </p:pic>
      <p:cxnSp>
        <p:nvCxnSpPr>
          <p:cNvPr id="6" name="直接箭头连接符 5"/>
          <p:cNvCxnSpPr/>
          <p:nvPr/>
        </p:nvCxnSpPr>
        <p:spPr>
          <a:xfrm>
            <a:off x="5220970" y="4980940"/>
            <a:ext cx="15944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APP</a:t>
            </a:r>
            <a:r>
              <a:rPr lang="zh-CN" altLang="en-US" b="1" dirty="0"/>
              <a:t>价值主张（功能型）</a:t>
            </a:r>
            <a:endParaRPr lang="zh-CN" altLang="en-US" dirty="0"/>
          </a:p>
        </p:txBody>
      </p:sp>
      <p:sp>
        <p:nvSpPr>
          <p:cNvPr id="3" name="内容占位符 2"/>
          <p:cNvSpPr>
            <a:spLocks noGrp="1"/>
          </p:cNvSpPr>
          <p:nvPr>
            <p:ph idx="1"/>
          </p:nvPr>
        </p:nvSpPr>
        <p:spPr/>
        <p:txBody>
          <a:bodyPr/>
          <a:lstStyle/>
          <a:p>
            <a:r>
              <a:rPr lang="zh-CN" altLang="en-US" dirty="0"/>
              <a:t>用户进入</a:t>
            </a:r>
            <a:r>
              <a:rPr lang="en-US" altLang="zh-CN" dirty="0"/>
              <a:t>APP</a:t>
            </a:r>
            <a:r>
              <a:rPr lang="zh-CN" altLang="en-US" dirty="0"/>
              <a:t>后，可以根据自己的需要，上传图片后一键获得图片信息的查询结果</a:t>
            </a:r>
            <a:endParaRPr lang="zh-CN" altLang="en-US" dirty="0"/>
          </a:p>
          <a:p>
            <a:r>
              <a:rPr lang="zh-CN" altLang="en-US" dirty="0"/>
              <a:t>用户进入</a:t>
            </a:r>
            <a:r>
              <a:rPr lang="en-US" altLang="zh-CN" dirty="0"/>
              <a:t>APP</a:t>
            </a:r>
            <a:r>
              <a:rPr lang="zh-CN" altLang="en-US" dirty="0"/>
              <a:t>后，可以进行</a:t>
            </a:r>
            <a:r>
              <a:rPr lang="en-US" altLang="zh-CN" dirty="0"/>
              <a:t>“</a:t>
            </a:r>
            <a:r>
              <a:rPr lang="zh-CN" altLang="en-US" dirty="0"/>
              <a:t>人体抠像</a:t>
            </a:r>
            <a:r>
              <a:rPr lang="en-US" altLang="zh-CN" dirty="0"/>
              <a:t>+</a:t>
            </a:r>
            <a:r>
              <a:rPr lang="zh-CN" altLang="en-US" dirty="0"/>
              <a:t>美颜</a:t>
            </a:r>
            <a:r>
              <a:rPr lang="en-US" altLang="zh-CN" dirty="0"/>
              <a:t>”</a:t>
            </a:r>
            <a:r>
              <a:rPr lang="zh-CN" altLang="en-US" dirty="0"/>
              <a:t>，让用户可以把自己的人像分离背景，再进行美颜效果，同时也提供抠像后的一键置换人像风格的功能。</a:t>
            </a:r>
            <a:endParaRPr lang="zh-CN" altLang="en-US" dirty="0"/>
          </a:p>
          <a:p>
            <a:r>
              <a:rPr lang="zh-CN" altLang="en-US" dirty="0"/>
              <a:t>用户进入</a:t>
            </a:r>
            <a:r>
              <a:rPr lang="en-US" altLang="zh-CN" dirty="0"/>
              <a:t>APP</a:t>
            </a:r>
            <a:r>
              <a:rPr lang="zh-CN" altLang="en-US" dirty="0"/>
              <a:t>后，可以对图片进行风格置换，一键创作自己所喜欢的风格，为用户提供二次创作的便捷服务。</a:t>
            </a:r>
            <a:endParaRPr lang="zh-CN" altLang="en-US" dirty="0"/>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3019"/>
</p:tagLst>
</file>

<file path=ppt/tags/tag10.xml><?xml version="1.0" encoding="utf-8"?>
<p:tagLst xmlns:p="http://schemas.openxmlformats.org/presentationml/2006/main">
  <p:tag name="REFSHAPE" val="562034620"/>
  <p:tag name="KSO_WM_UNIT_PLACING_PICTURE_USER_VIEWPORT" val="{&quot;height&quot;:3765,&quot;width&quot;:13095}"/>
</p:tagLst>
</file>

<file path=ppt/tags/tag11.xml><?xml version="1.0" encoding="utf-8"?>
<p:tagLst xmlns:p="http://schemas.openxmlformats.org/presentationml/2006/main">
  <p:tag name="KSO_WM_TEMPLATE_CATEGORY" val="custom"/>
  <p:tag name="KSO_WM_TEMPLATE_INDEX" val="20183019"/>
</p:tagLst>
</file>

<file path=ppt/tags/tag12.xml><?xml version="1.0" encoding="utf-8"?>
<p:tagLst xmlns:p="http://schemas.openxmlformats.org/presentationml/2006/main">
  <p:tag name="KSO_WM_TEMPLATE_CATEGORY" val="custom"/>
  <p:tag name="KSO_WM_TEMPLATE_INDEX" val="20183019"/>
</p:tagLst>
</file>

<file path=ppt/tags/tag13.xml><?xml version="1.0" encoding="utf-8"?>
<p:tagLst xmlns:p="http://schemas.openxmlformats.org/presentationml/2006/main">
  <p:tag name="KSO_WM_TEMPLATE_CATEGORY" val="custom"/>
  <p:tag name="KSO_WM_TEMPLATE_INDEX" val="20183019"/>
</p:tagLst>
</file>

<file path=ppt/tags/tag14.xml><?xml version="1.0" encoding="utf-8"?>
<p:tagLst xmlns:p="http://schemas.openxmlformats.org/presentationml/2006/main">
  <p:tag name="KSO_WM_TEMPLATE_CATEGORY" val="custom"/>
  <p:tag name="KSO_WM_TEMPLATE_INDEX" val="20183019"/>
</p:tagLst>
</file>

<file path=ppt/tags/tag15.xml><?xml version="1.0" encoding="utf-8"?>
<p:tagLst xmlns:p="http://schemas.openxmlformats.org/presentationml/2006/main">
  <p:tag name="KSO_WM_TEMPLATE_CATEGORY" val="custom"/>
  <p:tag name="KSO_WM_TEMPLATE_INDEX" val="20183019"/>
</p:tagLst>
</file>

<file path=ppt/tags/tag16.xml><?xml version="1.0" encoding="utf-8"?>
<p:tagLst xmlns:p="http://schemas.openxmlformats.org/presentationml/2006/main">
  <p:tag name="KSO_WM_TEMPLATE_CATEGORY" val="custom"/>
  <p:tag name="KSO_WM_TEMPLATE_INDEX" val="20183019"/>
</p:tagLst>
</file>

<file path=ppt/tags/tag17.xml><?xml version="1.0" encoding="utf-8"?>
<p:tagLst xmlns:p="http://schemas.openxmlformats.org/presentationml/2006/main">
  <p:tag name="KSO_WM_TEMPLATE_CATEGORY" val="custom"/>
  <p:tag name="KSO_WM_TEMPLATE_INDEX" val="20183019"/>
</p:tagLst>
</file>

<file path=ppt/tags/tag18.xml><?xml version="1.0" encoding="utf-8"?>
<p:tagLst xmlns:p="http://schemas.openxmlformats.org/presentationml/2006/main">
  <p:tag name="KSO_WM_TEMPLATE_CATEGORY" val="custom"/>
  <p:tag name="KSO_WM_TEMPLATE_INDEX" val="20183019"/>
</p:tagLst>
</file>

<file path=ppt/tags/tag19.xml><?xml version="1.0" encoding="utf-8"?>
<p:tagLst xmlns:p="http://schemas.openxmlformats.org/presentationml/2006/main">
  <p:tag name="KSO_WM_TEMPLATE_CATEGORY" val="custom"/>
  <p:tag name="KSO_WM_TEMPLATE_INDEX" val="20183019"/>
</p:tagLst>
</file>

<file path=ppt/tags/tag2.xml><?xml version="1.0" encoding="utf-8"?>
<p:tagLst xmlns:p="http://schemas.openxmlformats.org/presentationml/2006/main">
  <p:tag name="KSO_WM_TAG_VERSION" val="1.0"/>
  <p:tag name="KSO_WM_TEMPLATE_CATEGORY" val="custom"/>
  <p:tag name="KSO_WM_TEMPLATE_INDEX" val="20183019"/>
</p:tagLst>
</file>

<file path=ppt/tags/tag20.xml><?xml version="1.0" encoding="utf-8"?>
<p:tagLst xmlns:p="http://schemas.openxmlformats.org/presentationml/2006/main">
  <p:tag name="KSO_WM_TEMPLATE_CATEGORY" val="custom"/>
  <p:tag name="KSO_WM_TEMPLATE_INDEX" val="20183019"/>
</p:tagLst>
</file>

<file path=ppt/tags/tag21.xml><?xml version="1.0" encoding="utf-8"?>
<p:tagLst xmlns:p="http://schemas.openxmlformats.org/presentationml/2006/main">
  <p:tag name="KSO_WM_TEMPLATE_CATEGORY" val="custom"/>
  <p:tag name="KSO_WM_TEMPLATE_INDEX" val="20183019"/>
</p:tagLst>
</file>

<file path=ppt/tags/tag22.xml><?xml version="1.0" encoding="utf-8"?>
<p:tagLst xmlns:p="http://schemas.openxmlformats.org/presentationml/2006/main">
  <p:tag name="KSO_WM_TEMPLATE_CATEGORY" val="custom"/>
  <p:tag name="KSO_WM_TEMPLATE_INDEX" val="20183019"/>
</p:tagLst>
</file>

<file path=ppt/tags/tag23.xml><?xml version="1.0" encoding="utf-8"?>
<p:tagLst xmlns:p="http://schemas.openxmlformats.org/presentationml/2006/main">
  <p:tag name="KSO_WM_TEMPLATE_CATEGORY" val="custom"/>
  <p:tag name="KSO_WM_TEMPLATE_INDEX" val="20183019"/>
</p:tagLst>
</file>

<file path=ppt/tags/tag24.xml><?xml version="1.0" encoding="utf-8"?>
<p:tagLst xmlns:p="http://schemas.openxmlformats.org/presentationml/2006/main">
  <p:tag name="KSO_WM_TEMPLATE_CATEGORY" val="custom"/>
  <p:tag name="KSO_WM_TEMPLATE_INDEX" val="20183019"/>
</p:tagLst>
</file>

<file path=ppt/tags/tag25.xml><?xml version="1.0" encoding="utf-8"?>
<p:tagLst xmlns:p="http://schemas.openxmlformats.org/presentationml/2006/main">
  <p:tag name="KSO_WM_TEMPLATE_CATEGORY" val="custom"/>
  <p:tag name="KSO_WM_TEMPLATE_INDEX" val="20183019"/>
</p:tagLst>
</file>

<file path=ppt/tags/tag3.xml><?xml version="1.0" encoding="utf-8"?>
<p:tagLst xmlns:p="http://schemas.openxmlformats.org/presentationml/2006/main">
  <p:tag name="KSO_WM_TAG_VERSION" val="1.0"/>
  <p:tag name="KSO_WM_BEAUTIFY_FLAG" val="#wm#"/>
  <p:tag name="KSO_WM_COMBINE_RELATE_SLIDE_ID" val="background20181059_1"/>
  <p:tag name="KSO_WM_TEMPLATE_CATEGORY" val="custom"/>
  <p:tag name="KSO_WM_TEMPLATE_INDEX" val="20183019"/>
  <p:tag name="KSO_WM_TEMPLATE_SUBCATEGORY" val="combine"/>
  <p:tag name="KSO_WM_TEMPLATE_THUMBS_INDEX" val="1、6、12、13、17、20、25、26、27、28、32"/>
</p:tagLst>
</file>

<file path=ppt/tags/tag4.xml><?xml version="1.0" encoding="utf-8"?>
<p:tagLst xmlns:p="http://schemas.openxmlformats.org/presentationml/2006/main">
  <p:tag name="KSO_WM_TEMPLATE_CATEGORY" val="custom"/>
  <p:tag name="KSO_WM_TEMPLATE_INDEX" val="20183019"/>
</p:tagLst>
</file>

<file path=ppt/tags/tag5.xml><?xml version="1.0" encoding="utf-8"?>
<p:tagLst xmlns:p="http://schemas.openxmlformats.org/presentationml/2006/main">
  <p:tag name="KSO_WM_TEMPLATE_CATEGORY" val="custom"/>
  <p:tag name="KSO_WM_TEMPLATE_INDEX" val="20183019"/>
</p:tagLst>
</file>

<file path=ppt/tags/tag6.xml><?xml version="1.0" encoding="utf-8"?>
<p:tagLst xmlns:p="http://schemas.openxmlformats.org/presentationml/2006/main">
  <p:tag name="KSO_WM_TEMPLATE_CATEGORY" val="custom"/>
  <p:tag name="KSO_WM_TEMPLATE_INDEX" val="20183019"/>
</p:tagLst>
</file>

<file path=ppt/tags/tag7.xml><?xml version="1.0" encoding="utf-8"?>
<p:tagLst xmlns:p="http://schemas.openxmlformats.org/presentationml/2006/main">
  <p:tag name="REFSHAPE" val="102128996"/>
  <p:tag name="KSO_WM_UNIT_PLACING_PICTURE_USER_VIEWPORT" val="{&quot;height&quot;:4725,&quot;width&quot;:7380}"/>
</p:tagLst>
</file>

<file path=ppt/tags/tag8.xml><?xml version="1.0" encoding="utf-8"?>
<p:tagLst xmlns:p="http://schemas.openxmlformats.org/presentationml/2006/main">
  <p:tag name="KSO_WM_TEMPLATE_CATEGORY" val="custom"/>
  <p:tag name="KSO_WM_TEMPLATE_INDEX" val="20183019"/>
</p:tagLst>
</file>

<file path=ppt/tags/tag9.xml><?xml version="1.0" encoding="utf-8"?>
<p:tagLst xmlns:p="http://schemas.openxmlformats.org/presentationml/2006/main">
  <p:tag name="KSO_WM_TEMPLATE_CATEGORY" val="custom"/>
  <p:tag name="KSO_WM_TEMPLATE_INDEX" val="20183019"/>
</p:tagLst>
</file>

<file path=ppt/theme/theme1.xml><?xml version="1.0" encoding="utf-8"?>
<a:theme xmlns:a="http://schemas.openxmlformats.org/drawingml/2006/main" name="2_Office 主题​​">
  <a:themeElements>
    <a:clrScheme name="Office">
      <a:dk1>
        <a:srgbClr val="000000"/>
      </a:dk1>
      <a:lt1>
        <a:srgbClr val="FFFFFF"/>
      </a:lt1>
      <a:dk2>
        <a:srgbClr val="1F4E79"/>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990</Words>
  <Application>WPS 演示</Application>
  <PresentationFormat>宽屏</PresentationFormat>
  <Paragraphs>67</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宋体</vt:lpstr>
      <vt:lpstr>Wingdings</vt:lpstr>
      <vt:lpstr>黑体</vt:lpstr>
      <vt:lpstr>微软雅黑</vt:lpstr>
      <vt:lpstr>Arial Unicode MS</vt:lpstr>
      <vt:lpstr>Calibri</vt:lpstr>
      <vt:lpstr>2_Office 主题​​</vt:lpstr>
      <vt:lpstr>Fun_photo APP</vt:lpstr>
      <vt:lpstr>需求背景</vt:lpstr>
      <vt:lpstr>需求目的</vt:lpstr>
      <vt:lpstr>目标用户群体</vt:lpstr>
      <vt:lpstr>用户痛点</vt:lpstr>
      <vt:lpstr>需求列表与人工智能API加值</vt:lpstr>
      <vt:lpstr>通用物体和场景识别api:</vt:lpstr>
      <vt:lpstr>“人体抠像+美颜”的价值主张</vt:lpstr>
      <vt:lpstr>APP价值主张（功能型）</vt:lpstr>
      <vt:lpstr>APP核心架构图</vt:lpstr>
      <vt:lpstr>原型介绍 </vt:lpstr>
      <vt:lpstr>原型介绍</vt:lpstr>
      <vt:lpstr>原型介绍</vt:lpstr>
      <vt:lpstr>原型介绍</vt:lpstr>
      <vt:lpstr>产品框架图</vt:lpstr>
      <vt:lpstr>通用物体和场景识别：</vt:lpstr>
      <vt:lpstr>图像风格置换：</vt:lpstr>
      <vt:lpstr>人体抠像：</vt:lpstr>
      <vt:lpstr>人脸美颜</vt:lpstr>
      <vt:lpstr>谢谢观赏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文本小助手APP</dc:title>
  <dc:creator>1571330611@qq.com</dc:creator>
  <cp:lastModifiedBy>Love[(￣︶￣)]</cp:lastModifiedBy>
  <cp:revision>7</cp:revision>
  <dcterms:created xsi:type="dcterms:W3CDTF">2019-12-24T15:08:00Z</dcterms:created>
  <dcterms:modified xsi:type="dcterms:W3CDTF">2020-01-10T01:08:39Z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